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75" r:id="rId9"/>
    <p:sldId id="265" r:id="rId10"/>
    <p:sldId id="272" r:id="rId11"/>
    <p:sldId id="273" r:id="rId12"/>
    <p:sldId id="274" r:id="rId13"/>
    <p:sldId id="267" r:id="rId14"/>
    <p:sldId id="266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BAF7-DA1B-A64C-8369-A5C79C206137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810F-74BD-1244-B114-BD32F8AD6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4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810F-74BD-1244-B114-BD32F8AD60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9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0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1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32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5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3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4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5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5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EBA6-0F17-4541-981D-D40E80CE3D25}" type="datetimeFigureOut">
              <a:rPr lang="de-DE" smtClean="0"/>
              <a:t>22.01.19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2456-A20C-B04F-BBEF-8EA2FA6149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4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attenblick.de/infopool/umwelt/internat/uiat0088.html" TargetMode="External"/><Relationship Id="rId4" Type="http://schemas.openxmlformats.org/officeDocument/2006/relationships/hyperlink" Target="http://www.nrhz.de/flyer/beitrag.php?id=1594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attenblick.de/infopool/umwelt/fakten/ufaat36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b="1" dirty="0" smtClean="0"/>
              <a:t>Tritium</a:t>
            </a:r>
            <a:endParaRPr lang="de-DE" sz="8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sz="4000" dirty="0" smtClean="0"/>
              <a:t>Dr. Hiroomi Fukuzawa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5760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Vier </a:t>
            </a:r>
            <a:r>
              <a:rPr lang="de-DE" dirty="0" err="1"/>
              <a:t>Candu</a:t>
            </a:r>
            <a:r>
              <a:rPr lang="de-DE" dirty="0"/>
              <a:t>-Reaktoren in </a:t>
            </a:r>
            <a:r>
              <a:rPr lang="de-DE" dirty="0" err="1"/>
              <a:t>Wolsong</a:t>
            </a:r>
            <a:r>
              <a:rPr lang="de-DE" dirty="0"/>
              <a:t>, Südkorea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66" y="1479479"/>
            <a:ext cx="7520683" cy="5013788"/>
          </a:xfrm>
        </p:spPr>
      </p:pic>
    </p:spTree>
    <p:extLst>
      <p:ext uri="{BB962C8B-B14F-4D97-AF65-F5344CB8AC3E}">
        <p14:creationId xmlns:p14="http://schemas.microsoft.com/office/powerpoint/2010/main" val="212200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Zelt der Bürgerinitiative gegen </a:t>
            </a:r>
            <a:r>
              <a:rPr lang="de-DE" dirty="0" err="1"/>
              <a:t>Kepco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30" y="1510300"/>
            <a:ext cx="7181636" cy="4859678"/>
          </a:xfrm>
        </p:spPr>
      </p:pic>
    </p:spTree>
    <p:extLst>
      <p:ext uri="{BB962C8B-B14F-4D97-AF65-F5344CB8AC3E}">
        <p14:creationId xmlns:p14="http://schemas.microsoft.com/office/powerpoint/2010/main" val="1635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 und Frau Hwang </a:t>
            </a:r>
            <a:r>
              <a:rPr lang="de-DE" dirty="0" err="1"/>
              <a:t>Boonhee</a:t>
            </a:r>
            <a:r>
              <a:rPr lang="de-DE" dirty="0"/>
              <a:t> vor dem Zelt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81" y="1407560"/>
            <a:ext cx="7284377" cy="5034337"/>
          </a:xfrm>
        </p:spPr>
      </p:pic>
    </p:spTree>
    <p:extLst>
      <p:ext uri="{BB962C8B-B14F-4D97-AF65-F5344CB8AC3E}">
        <p14:creationId xmlns:p14="http://schemas.microsoft.com/office/powerpoint/2010/main" val="8027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Reaktoren nach Typen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80% der ca. 450 Reaktoren in der Welt sind PWR</a:t>
            </a:r>
          </a:p>
          <a:p>
            <a:r>
              <a:rPr lang="de-DE" dirty="0" smtClean="0"/>
              <a:t>Ca. 70 sind BWR</a:t>
            </a:r>
          </a:p>
          <a:p>
            <a:r>
              <a:rPr lang="de-DE" dirty="0" smtClean="0"/>
              <a:t>Ca. 30 sind </a:t>
            </a:r>
            <a:r>
              <a:rPr lang="de-DE" dirty="0" err="1" smtClean="0"/>
              <a:t>Candu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45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Tritium als großes Atommüll-Problem?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Tepco</a:t>
            </a:r>
            <a:r>
              <a:rPr lang="de-DE" dirty="0" smtClean="0"/>
              <a:t> stoppte vorläufig das Vorhaben, das kontaminierte Wasser in den Pazifik abzuleiten, weil man </a:t>
            </a:r>
            <a:r>
              <a:rPr lang="de-DE" dirty="0"/>
              <a:t>wohl inzwischen festgestellt </a:t>
            </a:r>
            <a:r>
              <a:rPr lang="de-DE" dirty="0" smtClean="0"/>
              <a:t>hat, dass die ALPS nicht richtig funktioniert haben, so dass das gelagerte Wasser nicht nur Tritium, sondern auch noch Cäsium und Strontium enthält.</a:t>
            </a:r>
          </a:p>
          <a:p>
            <a:r>
              <a:rPr lang="de-DE" dirty="0" err="1" smtClean="0"/>
              <a:t>Tepco</a:t>
            </a:r>
            <a:r>
              <a:rPr lang="de-DE" dirty="0" smtClean="0"/>
              <a:t> hat aber keine andere Wahl als das Wasser in den Tanks ins Meer zu verklappen.</a:t>
            </a:r>
          </a:p>
          <a:p>
            <a:r>
              <a:rPr lang="de-DE" dirty="0"/>
              <a:t>Man wurde auf Tritium durch Fukushima-</a:t>
            </a:r>
            <a:r>
              <a:rPr lang="de-DE" dirty="0" err="1"/>
              <a:t>Daiichi</a:t>
            </a:r>
            <a:r>
              <a:rPr lang="de-DE" dirty="0"/>
              <a:t> </a:t>
            </a:r>
            <a:r>
              <a:rPr lang="de-DE" dirty="0" smtClean="0"/>
              <a:t>aufmerksam. </a:t>
            </a:r>
            <a:endParaRPr lang="de-DE" dirty="0"/>
          </a:p>
          <a:p>
            <a:r>
              <a:rPr lang="de-DE" dirty="0"/>
              <a:t>Bis jetzt </a:t>
            </a:r>
            <a:r>
              <a:rPr lang="de-DE" dirty="0" smtClean="0"/>
              <a:t>wussten </a:t>
            </a:r>
            <a:r>
              <a:rPr lang="de-DE" dirty="0"/>
              <a:t>wir </a:t>
            </a:r>
            <a:r>
              <a:rPr lang="de-DE" dirty="0" smtClean="0"/>
              <a:t>über die </a:t>
            </a:r>
            <a:r>
              <a:rPr lang="de-DE" dirty="0"/>
              <a:t>Problematik des Tritiums </a:t>
            </a:r>
            <a:r>
              <a:rPr lang="de-DE" dirty="0" smtClean="0"/>
              <a:t>nicht Bescheid</a:t>
            </a:r>
            <a:endParaRPr lang="de-DE" dirty="0"/>
          </a:p>
          <a:p>
            <a:r>
              <a:rPr lang="de-DE" dirty="0" smtClean="0"/>
              <a:t>In Deutschland gibt es darüber </a:t>
            </a:r>
            <a:r>
              <a:rPr lang="de-DE" dirty="0"/>
              <a:t>kaum Daten 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21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Informationen über Tritium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814" y="1291367"/>
            <a:ext cx="10515600" cy="4945045"/>
          </a:xfrm>
        </p:spPr>
        <p:txBody>
          <a:bodyPr/>
          <a:lstStyle/>
          <a:p>
            <a:r>
              <a:rPr lang="de-DE" dirty="0" smtClean="0"/>
              <a:t>„Die falsche Bewertung des Tritiums“ von Thomas </a:t>
            </a:r>
            <a:r>
              <a:rPr lang="de-DE" dirty="0" err="1" smtClean="0"/>
              <a:t>Dersee</a:t>
            </a:r>
            <a:r>
              <a:rPr lang="de-DE" dirty="0" smtClean="0"/>
              <a:t> im „Strahlentelex“</a:t>
            </a:r>
            <a:endParaRPr lang="de-DE" dirty="0"/>
          </a:p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www.schattenblick.de/infopool/umwelt/fakten/ufaat361.html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„Atomkraft in Südkorea“ von Hiroomi Fukuzawa im „Strahlentelex“</a:t>
            </a:r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www.schattenblick.de/infopool/umwelt/internat/uiat0088.html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„Tritium und der Berliner Forschungsreaktor“</a:t>
            </a:r>
          </a:p>
          <a:p>
            <a:r>
              <a:rPr lang="de-DE" dirty="0">
                <a:hlinkClick r:id="rId4"/>
              </a:rPr>
              <a:t>http://www.nrhz.de/flyer/beitrag.php?id=15942</a:t>
            </a:r>
            <a:r>
              <a:rPr lang="de-DE" dirty="0"/>
              <a:t> 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4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Tanks auf dem Fukushima-</a:t>
            </a:r>
            <a:r>
              <a:rPr lang="de-DE" dirty="0" err="1" smtClean="0"/>
              <a:t>Daiichi</a:t>
            </a:r>
            <a:r>
              <a:rPr lang="de-DE" dirty="0" smtClean="0"/>
              <a:t>-Gelände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78" y="1458930"/>
            <a:ext cx="7869400" cy="4902967"/>
          </a:xfrm>
        </p:spPr>
      </p:pic>
    </p:spTree>
    <p:extLst>
      <p:ext uri="{BB962C8B-B14F-4D97-AF65-F5344CB8AC3E}">
        <p14:creationId xmlns:p14="http://schemas.microsoft.com/office/powerpoint/2010/main" val="104488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Bereits gereinigtes Wasser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 800 Tanks</a:t>
            </a:r>
            <a:r>
              <a:rPr lang="ja-JP" altLang="en-US" dirty="0" smtClean="0"/>
              <a:t> </a:t>
            </a:r>
            <a:r>
              <a:rPr lang="de-DE" altLang="ja-JP" dirty="0" err="1" smtClean="0"/>
              <a:t>á</a:t>
            </a:r>
            <a:r>
              <a:rPr lang="de-DE" altLang="ja-JP" dirty="0" smtClean="0"/>
              <a:t> 1.000 </a:t>
            </a:r>
            <a:r>
              <a:rPr lang="de-DE" dirty="0" smtClean="0"/>
              <a:t>Tonnen, gefüllt mit angeblich gefiltertem Wasser, </a:t>
            </a:r>
            <a:r>
              <a:rPr lang="de-DE" dirty="0"/>
              <a:t>stehen auf </a:t>
            </a:r>
            <a:r>
              <a:rPr lang="de-DE" dirty="0" smtClean="0"/>
              <a:t>dem Gelände Fukushima-</a:t>
            </a:r>
            <a:r>
              <a:rPr lang="de-DE" dirty="0" err="1" smtClean="0"/>
              <a:t>Daiichi</a:t>
            </a:r>
            <a:r>
              <a:rPr lang="de-DE" dirty="0" smtClean="0"/>
              <a:t>.</a:t>
            </a:r>
          </a:p>
          <a:p>
            <a:r>
              <a:rPr lang="de-DE" dirty="0" smtClean="0"/>
              <a:t>Täglich treten 150 Tonnen, früher 400 Tonnen, kontaminiertes Wasser vom Gelände aus.</a:t>
            </a:r>
          </a:p>
          <a:p>
            <a:r>
              <a:rPr lang="de-DE" dirty="0" smtClean="0"/>
              <a:t>Dieses wird mit der Anlage </a:t>
            </a:r>
            <a:r>
              <a:rPr lang="en-US" altLang="ja-JP" dirty="0" smtClean="0"/>
              <a:t>ALPS</a:t>
            </a:r>
            <a:r>
              <a:rPr lang="de-DE" dirty="0" smtClean="0"/>
              <a:t> gefiltert.</a:t>
            </a:r>
          </a:p>
          <a:p>
            <a:r>
              <a:rPr lang="de-DE" dirty="0" smtClean="0"/>
              <a:t>Cäsium, Strontium und andere radioaktive Elemente werden beseitigt</a:t>
            </a:r>
          </a:p>
          <a:p>
            <a:r>
              <a:rPr lang="de-DE" dirty="0" smtClean="0"/>
              <a:t>A</a:t>
            </a:r>
            <a:r>
              <a:rPr lang="en-US" altLang="ja-JP" dirty="0" smtClean="0"/>
              <a:t>LPS</a:t>
            </a:r>
            <a:r>
              <a:rPr lang="de-DE" dirty="0" smtClean="0"/>
              <a:t> kann aber Tritium nicht beseitigen.</a:t>
            </a:r>
          </a:p>
          <a:p>
            <a:r>
              <a:rPr lang="en-US" altLang="ja-JP" dirty="0" smtClean="0"/>
              <a:t>ALPS= Advanced Liquid Processing System (</a:t>
            </a:r>
            <a:r>
              <a:rPr lang="en-US" altLang="ja-JP" dirty="0" err="1" smtClean="0"/>
              <a:t>Hersteller</a:t>
            </a:r>
            <a:r>
              <a:rPr lang="en-US" altLang="ja-JP" dirty="0" smtClean="0"/>
              <a:t>: HITACHI)</a:t>
            </a:r>
            <a:endParaRPr lang="de-DE" dirty="0" smtClean="0"/>
          </a:p>
          <a:p>
            <a:r>
              <a:rPr lang="de-DE" dirty="0" smtClean="0"/>
              <a:t>Tritium, überschwerer Wasserstoff, passiert die Membran.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7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des Tritiums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Tritium ist Beta-Strahler</a:t>
            </a:r>
          </a:p>
          <a:p>
            <a:r>
              <a:rPr lang="de-DE" dirty="0" smtClean="0"/>
              <a:t>Normale Geigerzähler können Tritium nicht messen.</a:t>
            </a:r>
          </a:p>
          <a:p>
            <a:r>
              <a:rPr lang="de-DE" dirty="0" smtClean="0"/>
              <a:t>Halbwertzeit: 12,32 Jahre</a:t>
            </a:r>
          </a:p>
          <a:p>
            <a:r>
              <a:rPr lang="de-DE" dirty="0" smtClean="0"/>
              <a:t>Beta-Strahlung kann durch ein Blatt Papier gestoppt werden.</a:t>
            </a:r>
          </a:p>
          <a:p>
            <a:r>
              <a:rPr lang="de-DE" dirty="0" smtClean="0"/>
              <a:t>Deshalb dringt sie angeblich nicht durch menschliche Haut.</a:t>
            </a:r>
          </a:p>
          <a:p>
            <a:r>
              <a:rPr lang="de-DE" dirty="0" smtClean="0"/>
              <a:t>Tritium kann bei innerer </a:t>
            </a:r>
            <a:r>
              <a:rPr lang="de-DE" dirty="0"/>
              <a:t>Exposition gefährlich </a:t>
            </a:r>
            <a:r>
              <a:rPr lang="de-DE" dirty="0" smtClean="0"/>
              <a:t>werden.</a:t>
            </a:r>
          </a:p>
          <a:p>
            <a:r>
              <a:rPr lang="de-DE" dirty="0" smtClean="0"/>
              <a:t>Tritium kann im ganzen Körper zirkulieren und Krebs verursachen (Dr. Helen </a:t>
            </a:r>
            <a:r>
              <a:rPr lang="de-DE" dirty="0" err="1" smtClean="0"/>
              <a:t>Caldicott</a:t>
            </a:r>
            <a:r>
              <a:rPr lang="de-DE" dirty="0" smtClean="0"/>
              <a:t>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3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Fischer-Verband Fukushima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Tepco</a:t>
            </a:r>
            <a:r>
              <a:rPr lang="de-DE" dirty="0" smtClean="0"/>
              <a:t> behauptet stets, das kontaminierte Wasser wegen des Tritiums in den Tanks zu lagern.</a:t>
            </a:r>
          </a:p>
          <a:p>
            <a:r>
              <a:rPr lang="de-DE" dirty="0" smtClean="0"/>
              <a:t>Die Reaktorsicherheitskommission behauptet, dass Tritium die Gesundheit der Menschen </a:t>
            </a:r>
            <a:r>
              <a:rPr lang="de-DE" dirty="0"/>
              <a:t>nicht </a:t>
            </a:r>
            <a:r>
              <a:rPr lang="de-DE" dirty="0" smtClean="0"/>
              <a:t>gefährde.</a:t>
            </a:r>
          </a:p>
          <a:p>
            <a:r>
              <a:rPr lang="de-DE" dirty="0" smtClean="0"/>
              <a:t>Der Fischer-Verband Fukushima ist trotzdem gegen das Verklappen des Wasser und verhindert das Ableiten des verseuchten Wassers in den Pazifik.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37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3" y="873303"/>
            <a:ext cx="9678256" cy="4982191"/>
          </a:xfrm>
        </p:spPr>
      </p:pic>
    </p:spTree>
    <p:extLst>
      <p:ext uri="{BB962C8B-B14F-4D97-AF65-F5344CB8AC3E}">
        <p14:creationId xmlns:p14="http://schemas.microsoft.com/office/powerpoint/2010/main" val="209357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800 </a:t>
            </a:r>
            <a:r>
              <a:rPr lang="de-DE" dirty="0" err="1"/>
              <a:t>t</a:t>
            </a:r>
            <a:r>
              <a:rPr lang="de-DE" dirty="0" err="1" smtClean="0"/>
              <a:t>era</a:t>
            </a:r>
            <a:r>
              <a:rPr lang="de-DE" dirty="0" smtClean="0"/>
              <a:t> </a:t>
            </a:r>
            <a:r>
              <a:rPr lang="de-DE" dirty="0" err="1" smtClean="0"/>
              <a:t>Bq</a:t>
            </a:r>
            <a:r>
              <a:rPr lang="de-DE" dirty="0" smtClean="0"/>
              <a:t> Tritium in den Tanks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Tepco</a:t>
            </a:r>
            <a:r>
              <a:rPr lang="de-DE" dirty="0" smtClean="0"/>
              <a:t> kündigte im Sommer 2018 an, doch </a:t>
            </a:r>
            <a:r>
              <a:rPr lang="de-DE" dirty="0"/>
              <a:t>der Empfehlung des Komitees </a:t>
            </a:r>
            <a:r>
              <a:rPr lang="de-DE" dirty="0" smtClean="0"/>
              <a:t>zu folgen und 2019 das gelagerte Wasser in den Pazifik zu verklappen.</a:t>
            </a:r>
          </a:p>
          <a:p>
            <a:r>
              <a:rPr lang="de-DE" dirty="0" smtClean="0"/>
              <a:t>2019 wird das gelagerte Wasser 1 Million Tonnen erreichen, so dass das Gelände der AKWs knapp werden wird.</a:t>
            </a:r>
          </a:p>
          <a:p>
            <a:r>
              <a:rPr lang="de-DE" dirty="0" smtClean="0"/>
              <a:t>Die japanische Strahlenschutzbestimmung erlaubt das Verklappen des mit Tritium verseuchten Wassers, wenn es weniger als 60 000 </a:t>
            </a:r>
            <a:r>
              <a:rPr lang="de-DE" dirty="0" err="1" smtClean="0"/>
              <a:t>Bq</a:t>
            </a:r>
            <a:r>
              <a:rPr lang="de-DE" dirty="0" smtClean="0"/>
              <a:t>/Liter enthält, und 22 </a:t>
            </a:r>
            <a:r>
              <a:rPr lang="de-DE" dirty="0" err="1" smtClean="0"/>
              <a:t>tera</a:t>
            </a:r>
            <a:r>
              <a:rPr lang="de-DE" dirty="0" smtClean="0"/>
              <a:t> </a:t>
            </a:r>
            <a:r>
              <a:rPr lang="de-DE" dirty="0" err="1" smtClean="0"/>
              <a:t>Bq</a:t>
            </a:r>
            <a:r>
              <a:rPr lang="de-DE" dirty="0" smtClean="0"/>
              <a:t> pro Jahr nicht übersteigt.</a:t>
            </a:r>
          </a:p>
          <a:p>
            <a:r>
              <a:rPr lang="de-DE" dirty="0" smtClean="0"/>
              <a:t>Das gelagerte Wasser enthält laut </a:t>
            </a:r>
            <a:r>
              <a:rPr lang="de-DE" dirty="0" err="1" smtClean="0"/>
              <a:t>Tepco</a:t>
            </a:r>
            <a:r>
              <a:rPr lang="de-DE" dirty="0" smtClean="0"/>
              <a:t> 800 </a:t>
            </a:r>
            <a:r>
              <a:rPr lang="de-DE" dirty="0" err="1"/>
              <a:t>t</a:t>
            </a:r>
            <a:r>
              <a:rPr lang="de-DE" dirty="0" err="1" smtClean="0"/>
              <a:t>era</a:t>
            </a:r>
            <a:r>
              <a:rPr lang="de-DE" dirty="0" smtClean="0"/>
              <a:t> </a:t>
            </a:r>
            <a:r>
              <a:rPr lang="de-DE" dirty="0" err="1" smtClean="0"/>
              <a:t>Bq</a:t>
            </a:r>
            <a:r>
              <a:rPr lang="de-DE" dirty="0" smtClean="0"/>
              <a:t> Tritium.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1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 fontScale="90000"/>
          </a:bodyPr>
          <a:lstStyle/>
          <a:p>
            <a:r>
              <a:rPr lang="de-DE" dirty="0"/>
              <a:t>Ins Meer verklapptes Tritium von 2002 bis 2012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395"/>
              </p:ext>
            </p:extLst>
          </p:nvPr>
        </p:nvGraphicFramePr>
        <p:xfrm>
          <a:off x="1921267" y="1140432"/>
          <a:ext cx="6945330" cy="5003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128"/>
                <a:gridCol w="1488968"/>
                <a:gridCol w="1389449"/>
                <a:gridCol w="2092785"/>
              </a:tblGrid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Name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Typen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600" dirty="0" err="1" smtClean="0">
                          <a:effectLst/>
                        </a:rPr>
                        <a:t>Reaktoren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Menge (tera Bq)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Tomari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286,7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On‘nagawa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BWR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　</a:t>
                      </a:r>
                      <a:r>
                        <a:rPr lang="de-DE" sz="1600" dirty="0" smtClean="0">
                          <a:effectLst/>
                        </a:rPr>
                        <a:t>0,15  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Fukushima-</a:t>
                      </a:r>
                      <a:r>
                        <a:rPr lang="de-DE" sz="1600" dirty="0" err="1">
                          <a:effectLst/>
                        </a:rPr>
                        <a:t>Daini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BWR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4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10,17  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Kashiwazaki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BWR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6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　</a:t>
                      </a:r>
                      <a:r>
                        <a:rPr lang="de-DE" sz="1600" dirty="0" smtClean="0">
                          <a:effectLst/>
                        </a:rPr>
                        <a:t>6,85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Takahama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4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574,8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Igata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569,8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Ôi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4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768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9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Genkai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4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826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Kawauchi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 2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413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Suruga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PWR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smtClean="0">
                          <a:effectLst/>
                        </a:rPr>
                        <a:t>    2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139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BWR insgesamt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13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　</a:t>
                      </a:r>
                      <a:r>
                        <a:rPr lang="de-DE" sz="1600" dirty="0" smtClean="0">
                          <a:effectLst/>
                        </a:rPr>
                        <a:t>17,17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PWR insgesamt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  22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　　</a:t>
                      </a:r>
                      <a:r>
                        <a:rPr lang="de-DE" sz="1600" dirty="0" smtClean="0">
                          <a:effectLst/>
                        </a:rPr>
                        <a:t>3576,3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Insgesamt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　</a:t>
                      </a:r>
                      <a:r>
                        <a:rPr lang="de-DE" sz="1600" dirty="0" smtClean="0">
                          <a:effectLst/>
                        </a:rPr>
                        <a:t>ca</a:t>
                      </a:r>
                      <a:r>
                        <a:rPr lang="de-DE" sz="1600" dirty="0">
                          <a:effectLst/>
                        </a:rPr>
                        <a:t>. 3.600</a:t>
                      </a:r>
                      <a:endParaRPr lang="de-DE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3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415711"/>
            <a:ext cx="10515600" cy="1325563"/>
          </a:xfrm>
        </p:spPr>
        <p:txBody>
          <a:bodyPr/>
          <a:lstStyle/>
          <a:p>
            <a:r>
              <a:rPr lang="de-DE" dirty="0" smtClean="0"/>
              <a:t>Tritium nach Reaktortypen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909852"/>
            <a:ext cx="10515600" cy="5267111"/>
          </a:xfrm>
        </p:spPr>
        <p:txBody>
          <a:bodyPr/>
          <a:lstStyle/>
          <a:p>
            <a:r>
              <a:rPr lang="de-DE" dirty="0" smtClean="0"/>
              <a:t>BWR-Reaktoren produzieren viel weniger Tritium.</a:t>
            </a:r>
          </a:p>
          <a:p>
            <a:r>
              <a:rPr lang="de-DE" dirty="0" smtClean="0"/>
              <a:t>PWR-Reaktoren produzieren viel mehr als BWR.</a:t>
            </a:r>
          </a:p>
          <a:p>
            <a:r>
              <a:rPr lang="de-DE" dirty="0" smtClean="0"/>
              <a:t>Alle Reaktoren in Deutschland sind PWR.</a:t>
            </a:r>
          </a:p>
          <a:p>
            <a:r>
              <a:rPr lang="de-DE" dirty="0" smtClean="0"/>
              <a:t>Sie lassen Tritium-Wasser in die Flüsse  fließen.</a:t>
            </a:r>
          </a:p>
          <a:p>
            <a:r>
              <a:rPr lang="de-DE" dirty="0" err="1" smtClean="0"/>
              <a:t>Candu</a:t>
            </a:r>
            <a:r>
              <a:rPr lang="de-DE" dirty="0" smtClean="0"/>
              <a:t>-Reaktoren aus Canada produzieren noch mehr Tritium und sind für die Gewinnung des waffenfähigen Plutoniums </a:t>
            </a:r>
            <a:r>
              <a:rPr lang="de-DE" dirty="0"/>
              <a:t>239 </a:t>
            </a:r>
            <a:r>
              <a:rPr lang="de-DE" dirty="0" smtClean="0"/>
              <a:t>geeignet. </a:t>
            </a:r>
          </a:p>
          <a:p>
            <a:r>
              <a:rPr lang="de-DE" dirty="0" smtClean="0"/>
              <a:t>Indien und Pakistan importierten </a:t>
            </a:r>
            <a:r>
              <a:rPr lang="de-DE" dirty="0" err="1" smtClean="0"/>
              <a:t>Candu</a:t>
            </a:r>
            <a:r>
              <a:rPr lang="de-DE" dirty="0" smtClean="0"/>
              <a:t>-Reaktoren, und es gelang ihnen Atombomben zu bauen.</a:t>
            </a:r>
          </a:p>
          <a:p>
            <a:r>
              <a:rPr lang="de-DE" dirty="0" smtClean="0"/>
              <a:t>Vier </a:t>
            </a:r>
            <a:r>
              <a:rPr lang="de-DE" dirty="0" err="1" smtClean="0"/>
              <a:t>Candu</a:t>
            </a:r>
            <a:r>
              <a:rPr lang="de-DE" dirty="0" smtClean="0"/>
              <a:t>-Reaktoren sind in Südkorea im Betrieb.</a:t>
            </a:r>
          </a:p>
          <a:p>
            <a:r>
              <a:rPr lang="de-DE" dirty="0" smtClean="0"/>
              <a:t>Die Bewohner im Umkreis von 918 Metern von den </a:t>
            </a:r>
            <a:r>
              <a:rPr lang="de-DE" dirty="0" err="1" smtClean="0"/>
              <a:t>Candu</a:t>
            </a:r>
            <a:r>
              <a:rPr lang="de-DE" dirty="0" smtClean="0"/>
              <a:t>-Reaktoren erhalten eine finanzielle Entschädigung von </a:t>
            </a:r>
            <a:r>
              <a:rPr lang="de-DE" dirty="0" err="1" smtClean="0"/>
              <a:t>Kepco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60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Macintosh PowerPoint</Application>
  <PresentationFormat>Breitbild</PresentationFormat>
  <Paragraphs>118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Yu Gothic</vt:lpstr>
      <vt:lpstr>Yu Mincho</vt:lpstr>
      <vt:lpstr>Office-Design</vt:lpstr>
      <vt:lpstr>Tritium</vt:lpstr>
      <vt:lpstr>Tanks auf dem Fukushima-Daiichi-Gelände</vt:lpstr>
      <vt:lpstr>Bereits gereinigtes Wasser</vt:lpstr>
      <vt:lpstr>Eigenschaften des Tritiums</vt:lpstr>
      <vt:lpstr>Der Fischer-Verband Fukushima</vt:lpstr>
      <vt:lpstr>PowerPoint-Präsentation</vt:lpstr>
      <vt:lpstr>800 tera Bq Tritium in den Tanks</vt:lpstr>
      <vt:lpstr>Ins Meer verklapptes Tritium von 2002 bis 2012</vt:lpstr>
      <vt:lpstr>Tritium nach Reaktortypen</vt:lpstr>
      <vt:lpstr> Vier Candu-Reaktoren in Wolsong, Südkorea</vt:lpstr>
      <vt:lpstr>Das Zelt der Bürgerinitiative gegen Kepco</vt:lpstr>
      <vt:lpstr>BUND und Frau Hwang Boonhee vor dem Zelt</vt:lpstr>
      <vt:lpstr>Anzahl der Reaktoren nach Typen</vt:lpstr>
      <vt:lpstr>Tritium als großes Atommüll-Problem?</vt:lpstr>
      <vt:lpstr>Informationen über Tritium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Tritium</dc:title>
  <dc:creator>啓臣 福澤</dc:creator>
  <cp:lastModifiedBy>Microsoft Office-Anwender</cp:lastModifiedBy>
  <cp:revision>57</cp:revision>
  <dcterms:created xsi:type="dcterms:W3CDTF">2019-01-09T15:50:55Z</dcterms:created>
  <dcterms:modified xsi:type="dcterms:W3CDTF">2019-01-22T08:07:38Z</dcterms:modified>
</cp:coreProperties>
</file>